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C29"/>
    <a:srgbClr val="C696A0"/>
    <a:srgbClr val="CE4E56"/>
    <a:srgbClr val="CF2F3E"/>
    <a:srgbClr val="CF446E"/>
    <a:srgbClr val="CD565E"/>
    <a:srgbClr val="CD5561"/>
    <a:srgbClr val="C9826F"/>
    <a:srgbClr val="AD6677"/>
    <a:srgbClr val="CA7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9"/>
  </p:normalViewPr>
  <p:slideViewPr>
    <p:cSldViewPr snapToGrid="0" snapToObjects="1">
      <p:cViewPr varScale="1">
        <p:scale>
          <a:sx n="128" d="100"/>
          <a:sy n="128" d="100"/>
        </p:scale>
        <p:origin x="1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5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3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6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0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2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0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5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1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2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4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7A39E-0CFA-7E47-B222-93AE0BE23403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25C26-5966-1D48-8B54-90BEBBE24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7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52D0F5-7715-0748-9DA6-AA2204608945}"/>
              </a:ext>
            </a:extLst>
          </p:cNvPr>
          <p:cNvSpPr txBox="1"/>
          <p:nvPr/>
        </p:nvSpPr>
        <p:spPr>
          <a:xfrm>
            <a:off x="0" y="6708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There once was a man named Dave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7FE77-DD81-E04D-8A09-27EE0F95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79" y="2250040"/>
            <a:ext cx="5896441" cy="4607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3553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448A80-3E3A-444F-A7C4-F2FF9B6B7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37"/>
          <a:stretch/>
        </p:blipFill>
        <p:spPr>
          <a:xfrm>
            <a:off x="0" y="1407559"/>
            <a:ext cx="9144000" cy="5450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43C21-6CAB-DF4C-8DBD-8F74C9223915}"/>
              </a:ext>
            </a:extLst>
          </p:cNvPr>
          <p:cNvSpPr txBox="1"/>
          <p:nvPr/>
        </p:nvSpPr>
        <p:spPr>
          <a:xfrm>
            <a:off x="0" y="6708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Who was truly, uncommonly brave</a:t>
            </a:r>
          </a:p>
        </p:txBody>
      </p:sp>
    </p:spTree>
    <p:extLst>
      <p:ext uri="{BB962C8B-B14F-4D97-AF65-F5344CB8AC3E}">
        <p14:creationId xmlns:p14="http://schemas.microsoft.com/office/powerpoint/2010/main" val="1576199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rt 9">
            <a:extLst>
              <a:ext uri="{FF2B5EF4-FFF2-40B4-BE49-F238E27FC236}">
                <a16:creationId xmlns:a16="http://schemas.microsoft.com/office/drawing/2014/main" id="{6C09F67C-C947-794D-81CF-C9985BF2F9A1}"/>
              </a:ext>
            </a:extLst>
          </p:cNvPr>
          <p:cNvSpPr/>
          <p:nvPr/>
        </p:nvSpPr>
        <p:spPr>
          <a:xfrm>
            <a:off x="3703926" y="1382435"/>
            <a:ext cx="3592248" cy="3592248"/>
          </a:xfrm>
          <a:prstGeom prst="heart">
            <a:avLst/>
          </a:prstGeom>
          <a:solidFill>
            <a:srgbClr val="D01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F3827515-3674-9B49-8F5B-20801D61EE61}"/>
              </a:ext>
            </a:extLst>
          </p:cNvPr>
          <p:cNvSpPr/>
          <p:nvPr/>
        </p:nvSpPr>
        <p:spPr>
          <a:xfrm>
            <a:off x="2825740" y="4638102"/>
            <a:ext cx="3592248" cy="3592248"/>
          </a:xfrm>
          <a:prstGeom prst="heart">
            <a:avLst/>
          </a:prstGeom>
          <a:solidFill>
            <a:srgbClr val="CE4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EAC4B-B97E-1C48-8FE1-C01CE3DEA193}"/>
              </a:ext>
            </a:extLst>
          </p:cNvPr>
          <p:cNvSpPr txBox="1"/>
          <p:nvPr/>
        </p:nvSpPr>
        <p:spPr>
          <a:xfrm>
            <a:off x="0" y="6708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He loved reptiles</a:t>
            </a:r>
          </a:p>
        </p:txBody>
      </p:sp>
      <p:sp>
        <p:nvSpPr>
          <p:cNvPr id="2" name="Heart 1">
            <a:extLst>
              <a:ext uri="{FF2B5EF4-FFF2-40B4-BE49-F238E27FC236}">
                <a16:creationId xmlns:a16="http://schemas.microsoft.com/office/drawing/2014/main" id="{77266702-4862-F24C-8C18-CFD190C034A1}"/>
              </a:ext>
            </a:extLst>
          </p:cNvPr>
          <p:cNvSpPr/>
          <p:nvPr/>
        </p:nvSpPr>
        <p:spPr>
          <a:xfrm>
            <a:off x="6127472" y="1578815"/>
            <a:ext cx="2553527" cy="2553527"/>
          </a:xfrm>
          <a:prstGeom prst="heart">
            <a:avLst/>
          </a:prstGeom>
          <a:solidFill>
            <a:srgbClr val="CA7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AE289CFF-A889-1F4C-94CD-EF1AF81481CA}"/>
              </a:ext>
            </a:extLst>
          </p:cNvPr>
          <p:cNvSpPr/>
          <p:nvPr/>
        </p:nvSpPr>
        <p:spPr>
          <a:xfrm>
            <a:off x="-327601" y="1786221"/>
            <a:ext cx="3395868" cy="3395868"/>
          </a:xfrm>
          <a:prstGeom prst="heart">
            <a:avLst/>
          </a:prstGeom>
          <a:solidFill>
            <a:srgbClr val="CD5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C6471275-BF2D-2F40-B0AB-7CDABC09A695}"/>
              </a:ext>
            </a:extLst>
          </p:cNvPr>
          <p:cNvSpPr/>
          <p:nvPr/>
        </p:nvSpPr>
        <p:spPr>
          <a:xfrm>
            <a:off x="1567901" y="3834578"/>
            <a:ext cx="2246245" cy="2246245"/>
          </a:xfrm>
          <a:prstGeom prst="heart">
            <a:avLst/>
          </a:prstGeom>
          <a:solidFill>
            <a:srgbClr val="C98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DCBD4B5B-2B43-0B4F-AD7A-B777FB9E0236}"/>
              </a:ext>
            </a:extLst>
          </p:cNvPr>
          <p:cNvSpPr/>
          <p:nvPr/>
        </p:nvSpPr>
        <p:spPr>
          <a:xfrm>
            <a:off x="-127122" y="4847988"/>
            <a:ext cx="2334040" cy="2334040"/>
          </a:xfrm>
          <a:prstGeom prst="heart">
            <a:avLst/>
          </a:prstGeom>
          <a:solidFill>
            <a:srgbClr val="CF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C5727089-0ADA-C24A-9EB8-AC40289E5354}"/>
              </a:ext>
            </a:extLst>
          </p:cNvPr>
          <p:cNvSpPr/>
          <p:nvPr/>
        </p:nvSpPr>
        <p:spPr>
          <a:xfrm>
            <a:off x="6261166" y="2908503"/>
            <a:ext cx="3082440" cy="3082440"/>
          </a:xfrm>
          <a:prstGeom prst="heart">
            <a:avLst/>
          </a:prstGeom>
          <a:solidFill>
            <a:srgbClr val="AD6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8851165E-01FD-924C-AD5B-FDA85FDAEB69}"/>
              </a:ext>
            </a:extLst>
          </p:cNvPr>
          <p:cNvSpPr/>
          <p:nvPr/>
        </p:nvSpPr>
        <p:spPr>
          <a:xfrm>
            <a:off x="1947497" y="2351768"/>
            <a:ext cx="2553527" cy="2553527"/>
          </a:xfrm>
          <a:prstGeom prst="heart">
            <a:avLst/>
          </a:prstGeom>
          <a:solidFill>
            <a:srgbClr val="CF4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55C4B606-A81F-7549-818F-0724E68DE60C}"/>
              </a:ext>
            </a:extLst>
          </p:cNvPr>
          <p:cNvSpPr/>
          <p:nvPr/>
        </p:nvSpPr>
        <p:spPr>
          <a:xfrm>
            <a:off x="5536701" y="4442495"/>
            <a:ext cx="2671424" cy="2671424"/>
          </a:xfrm>
          <a:prstGeom prst="heart">
            <a:avLst/>
          </a:prstGeom>
          <a:solidFill>
            <a:srgbClr val="C69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F3EBD0-5DE5-7D43-AF56-6DDB4565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413" y="3910891"/>
            <a:ext cx="3031879" cy="12017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C1480A-F87D-2740-ADBC-40234D69D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487" y="1272608"/>
            <a:ext cx="3455705" cy="21779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6737E7-27F0-9D43-96FC-B0F62AEA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90" y="1846493"/>
            <a:ext cx="3604636" cy="15169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A88775-978C-BD48-A78A-761F0D62D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252" y="5410570"/>
            <a:ext cx="3109853" cy="12741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C1D063-47B6-5F46-ADC9-17EAB40FF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6252" y="3890414"/>
            <a:ext cx="2679963" cy="12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8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8E53C-0C67-2E41-9D9E-126385A5E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164"/>
            <a:ext cx="6896946" cy="53898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069B9-8C04-9640-9D09-5E221FAA50F4}"/>
              </a:ext>
            </a:extLst>
          </p:cNvPr>
          <p:cNvSpPr txBox="1"/>
          <p:nvPr/>
        </p:nvSpPr>
        <p:spPr>
          <a:xfrm>
            <a:off x="0" y="6708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Because they brought him smiles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ED9C4-3A84-4147-B835-573A6411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2" t="4261" r="40218" b="49897"/>
          <a:stretch/>
        </p:blipFill>
        <p:spPr>
          <a:xfrm>
            <a:off x="5612027" y="1468164"/>
            <a:ext cx="3531973" cy="31412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20C6AE-D0AF-AE48-BE06-2A2D2E1B6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3" t="25521" r="51705" b="56639"/>
          <a:stretch/>
        </p:blipFill>
        <p:spPr>
          <a:xfrm>
            <a:off x="5612027" y="4317455"/>
            <a:ext cx="3531973" cy="25405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899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48748D-BC49-FA4A-A9CE-43BD9862380C}"/>
              </a:ext>
            </a:extLst>
          </p:cNvPr>
          <p:cNvSpPr txBox="1"/>
          <p:nvPr/>
        </p:nvSpPr>
        <p:spPr>
          <a:xfrm>
            <a:off x="0" y="67083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Until a taipan put him in his grave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A22E9-A1C7-3848-A3BD-58AF1E27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56" y="1341141"/>
            <a:ext cx="6907088" cy="55168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226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29</Words>
  <Application>Microsoft Macintosh PowerPoint</Application>
  <PresentationFormat>On-screen Show (4:3)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Brennan</dc:creator>
  <cp:lastModifiedBy>Ian Brennan</cp:lastModifiedBy>
  <cp:revision>4</cp:revision>
  <dcterms:created xsi:type="dcterms:W3CDTF">2019-12-02T23:51:08Z</dcterms:created>
  <dcterms:modified xsi:type="dcterms:W3CDTF">2019-12-03T00:53:19Z</dcterms:modified>
</cp:coreProperties>
</file>